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4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84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8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46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09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22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46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4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0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96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87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07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60C7-F3A7-41BE-9414-050C1D8C39BD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6FD9F-A32F-45DC-808F-55CD6D616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4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26273" y="735326"/>
            <a:ext cx="6965077" cy="10082920"/>
            <a:chOff x="-107077" y="1091827"/>
            <a:chExt cx="6965077" cy="10082920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690"/>
            <a:stretch/>
          </p:blipFill>
          <p:spPr>
            <a:xfrm>
              <a:off x="113374" y="5993147"/>
              <a:ext cx="6518006" cy="5181600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7740"/>
            <a:stretch/>
          </p:blipFill>
          <p:spPr>
            <a:xfrm>
              <a:off x="-107077" y="1091827"/>
              <a:ext cx="6965077" cy="7132403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655" y="8414590"/>
              <a:ext cx="1699060" cy="2572544"/>
            </a:xfrm>
            <a:prstGeom prst="rect">
              <a:avLst/>
            </a:prstGeom>
          </p:spPr>
        </p:pic>
        <p:sp>
          <p:nvSpPr>
            <p:cNvPr id="6" name="テキスト ボックス 5"/>
            <p:cNvSpPr txBox="1"/>
            <p:nvPr/>
          </p:nvSpPr>
          <p:spPr>
            <a:xfrm>
              <a:off x="329655" y="1983605"/>
              <a:ext cx="531427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0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秋の火災予防運動</a:t>
              </a:r>
              <a:endParaRPr kumimoji="1" lang="en-US" altLang="ja-JP" sz="40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sz="40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　　　　　イベント</a:t>
              </a:r>
              <a:endParaRPr kumimoji="1" lang="ja-JP" altLang="en-US" sz="4000" dirty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15355" y="3416000"/>
              <a:ext cx="6301725" cy="38779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日時：令和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6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年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11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月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9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日</a:t>
              </a:r>
              <a:r>
                <a:rPr kumimoji="1" lang="en-US" altLang="ja-JP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(</a:t>
              </a:r>
              <a:r>
                <a:rPr kumimoji="1" lang="ja-JP" altLang="en-US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土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)10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：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00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～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13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：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00</a:t>
              </a:r>
            </a:p>
            <a:p>
              <a:endParaRPr kumimoji="1" lang="en-US" altLang="ja-JP" sz="10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場所：東急プラザ戸塚１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F</a:t>
              </a:r>
              <a:r>
                <a:rPr kumimoji="1" lang="ja-JP" altLang="en-US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エスカレーター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横</a:t>
              </a:r>
              <a:endParaRPr kumimoji="1" lang="en-US" altLang="ja-JP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endParaRPr kumimoji="1" lang="en-US" altLang="ja-JP" sz="10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内容：スタンプラリー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(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２か所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)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＆消防局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SNS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をフォローして</a:t>
              </a:r>
              <a:endParaRPr kumimoji="1" lang="en-US" altLang="ja-JP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　景品をゲットしよう！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※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先着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100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名</a:t>
              </a:r>
              <a:endParaRPr kumimoji="1" lang="en-US" altLang="ja-JP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endParaRPr kumimoji="1" lang="en-US" altLang="ja-JP" sz="10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dirty="0" smtClean="0"/>
                <a:t>★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スタンプラリー場所</a:t>
              </a:r>
              <a:endParaRPr kumimoji="1" lang="en-US" altLang="ja-JP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Ⅰ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：東急プラザ戸塚３階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(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イベントスペース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)</a:t>
              </a:r>
            </a:p>
            <a:p>
              <a:r>
                <a:rPr kumimoji="1" lang="ja-JP" altLang="en-US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Ⅱ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：戸塚区役所３階区民広場</a:t>
              </a:r>
              <a:r>
                <a:rPr kumimoji="1" lang="en-US" altLang="ja-JP" b="1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(</a:t>
              </a:r>
              <a:r>
                <a:rPr kumimoji="1" lang="ja-JP" altLang="en-US" b="1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防火防災ポスター展会場</a:t>
              </a:r>
              <a:r>
                <a:rPr kumimoji="1" lang="en-US" altLang="ja-JP" b="1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)</a:t>
              </a:r>
            </a:p>
            <a:p>
              <a:endParaRPr kumimoji="1" lang="en-US" altLang="ja-JP" sz="1000" dirty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★先着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100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名限定スタンプラリー終了後は、</a:t>
              </a:r>
              <a:endParaRPr kumimoji="1" lang="en-US" altLang="ja-JP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『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よこはま防災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e‐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パーク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』</a:t>
              </a:r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を見てくれた方に</a:t>
              </a:r>
              <a:endParaRPr kumimoji="1" lang="en-US" altLang="ja-JP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消防ステッカーや消防缶バッジ入りのガチャガチャ体験を</a:t>
              </a:r>
              <a:endParaRPr kumimoji="1" lang="en-US" altLang="ja-JP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ご用意しています♪</a:t>
              </a:r>
              <a:endParaRPr kumimoji="1" lang="ja-JP" altLang="en-US" dirty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585043" y="7760592"/>
              <a:ext cx="4801255" cy="273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いつ</a:t>
              </a:r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でも・どこでも</a:t>
              </a:r>
              <a:endParaRPr kumimoji="1" lang="en-US" altLang="ja-JP" sz="24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　　　身近に防災を学ぼう</a:t>
              </a:r>
              <a:endParaRPr kumimoji="1" lang="en-US" altLang="ja-JP" sz="24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en-US" altLang="ja-JP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『</a:t>
              </a:r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よこはま</a:t>
              </a:r>
              <a:r>
                <a:rPr kumimoji="1" lang="ja-JP" altLang="en-US" sz="2400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防災</a:t>
              </a:r>
              <a:r>
                <a:rPr kumimoji="1" lang="en-US" altLang="ja-JP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e‐</a:t>
              </a:r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パーク</a:t>
              </a:r>
              <a:r>
                <a:rPr kumimoji="1" lang="en-US" altLang="ja-JP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』</a:t>
              </a:r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を</a:t>
              </a:r>
              <a:endParaRPr kumimoji="1" lang="en-US" altLang="ja-JP" sz="24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　　　　　　ご紹介します。</a:t>
              </a:r>
              <a:endParaRPr kumimoji="1" lang="en-US" altLang="ja-JP" sz="2400" dirty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  両親・友達を誘って</a:t>
              </a:r>
              <a:endParaRPr kumimoji="1" lang="en-US" altLang="ja-JP" sz="24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</a:t>
              </a:r>
              <a:r>
                <a:rPr kumimoji="1" lang="ja-JP" altLang="en-US" sz="2400" dirty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</a:t>
              </a:r>
              <a:r>
                <a:rPr kumimoji="1" lang="ja-JP" altLang="en-US" sz="24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　  イベントに参加しよう♬</a:t>
              </a:r>
              <a:endParaRPr kumimoji="1" lang="en-US" altLang="ja-JP" sz="2400" dirty="0" smtClean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  <a:p>
              <a:endParaRPr kumimoji="1" lang="ja-JP" altLang="en-US" sz="2800" dirty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</p:txBody>
        </p:sp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4663" y="2823943"/>
              <a:ext cx="1415143" cy="1408068"/>
            </a:xfrm>
            <a:prstGeom prst="rect">
              <a:avLst/>
            </a:prstGeom>
          </p:spPr>
        </p:pic>
        <p:sp>
          <p:nvSpPr>
            <p:cNvPr id="12" name="テキスト ボックス 11"/>
            <p:cNvSpPr txBox="1"/>
            <p:nvPr/>
          </p:nvSpPr>
          <p:spPr>
            <a:xfrm>
              <a:off x="1884740" y="10308540"/>
              <a:ext cx="4455066" cy="369332"/>
            </a:xfrm>
            <a:prstGeom prst="rect">
              <a:avLst/>
            </a:prstGeom>
            <a:solidFill>
              <a:schemeClr val="bg2">
                <a:lumMod val="90000"/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戸塚消防署 総務・予防課 </a:t>
              </a:r>
              <a:r>
                <a:rPr kumimoji="1" lang="en-US" altLang="ja-JP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045‐881-0119</a:t>
              </a:r>
              <a:endParaRPr kumimoji="1" lang="ja-JP" altLang="en-US" dirty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1882506" y="10868232"/>
              <a:ext cx="3147015" cy="261610"/>
            </a:xfrm>
            <a:prstGeom prst="rect">
              <a:avLst/>
            </a:prstGeom>
            <a:solidFill>
              <a:schemeClr val="bg2">
                <a:lumMod val="90000"/>
                <a:alpha val="7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latin typeface="しねきゃぷしょん" panose="02000600000000000000" pitchFamily="2" charset="-128"/>
                  <a:ea typeface="しねきゃぷしょん" panose="02000600000000000000" pitchFamily="2" charset="-128"/>
                </a:rPr>
                <a:t>横浜市消防局マスコットキャラクターハマくん</a:t>
              </a:r>
              <a:endParaRPr kumimoji="1" lang="ja-JP" altLang="en-US" sz="1100" dirty="0">
                <a:latin typeface="しねきゃぷしょん" panose="02000600000000000000" pitchFamily="2" charset="-128"/>
                <a:ea typeface="しねきゃぷしょん" panose="02000600000000000000" pitchFamily="2" charset="-128"/>
              </a:endParaRPr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551427" y="5456727"/>
              <a:ext cx="2956189" cy="987367"/>
            </a:xfrm>
            <a:prstGeom prst="rect">
              <a:avLst/>
            </a:prstGeom>
          </p:spPr>
        </p:pic>
      </p:grp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77"/>
          <a:stretch/>
        </p:blipFill>
        <p:spPr>
          <a:xfrm rot="10800000">
            <a:off x="-61207" y="6548346"/>
            <a:ext cx="6965077" cy="479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859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182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しねきゃぷしょん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祐子</dc:creator>
  <cp:lastModifiedBy>田中 祐子</cp:lastModifiedBy>
  <cp:revision>24</cp:revision>
  <cp:lastPrinted>2024-08-15T05:34:53Z</cp:lastPrinted>
  <dcterms:created xsi:type="dcterms:W3CDTF">2024-08-15T01:07:33Z</dcterms:created>
  <dcterms:modified xsi:type="dcterms:W3CDTF">2024-10-23T00:49:56Z</dcterms:modified>
</cp:coreProperties>
</file>